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58" r:id="rId4"/>
    <p:sldId id="262" r:id="rId5"/>
    <p:sldId id="263" r:id="rId6"/>
    <p:sldId id="264" r:id="rId7"/>
    <p:sldId id="261" r:id="rId8"/>
    <p:sldId id="260" r:id="rId9"/>
    <p:sldId id="266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638" autoAdjust="0"/>
    <p:restoredTop sz="94660"/>
  </p:normalViewPr>
  <p:slideViewPr>
    <p:cSldViewPr snapToGrid="0">
      <p:cViewPr varScale="1">
        <p:scale>
          <a:sx n="89" d="100"/>
          <a:sy n="89" d="100"/>
        </p:scale>
        <p:origin x="108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4F5F-D39A-4869-B793-02DE7769058B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BDE8-B94E-46F1-9280-F354844C8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2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4F5F-D39A-4869-B793-02DE7769058B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BDE8-B94E-46F1-9280-F354844C8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64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4F5F-D39A-4869-B793-02DE7769058B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BDE8-B94E-46F1-9280-F354844C8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376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4F5F-D39A-4869-B793-02DE7769058B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BDE8-B94E-46F1-9280-F354844C8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422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4F5F-D39A-4869-B793-02DE7769058B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BDE8-B94E-46F1-9280-F354844C8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8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4F5F-D39A-4869-B793-02DE7769058B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BDE8-B94E-46F1-9280-F354844C8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42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4F5F-D39A-4869-B793-02DE7769058B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BDE8-B94E-46F1-9280-F354844C8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05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4F5F-D39A-4869-B793-02DE7769058B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BDE8-B94E-46F1-9280-F354844C8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748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4F5F-D39A-4869-B793-02DE7769058B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BDE8-B94E-46F1-9280-F354844C8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69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4F5F-D39A-4869-B793-02DE7769058B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BDE8-B94E-46F1-9280-F354844C8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10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4F5F-D39A-4869-B793-02DE7769058B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BBDE8-B94E-46F1-9280-F354844C8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988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84F5F-D39A-4869-B793-02DE7769058B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BBDE8-B94E-46F1-9280-F354844C8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35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464097" y="2967334"/>
            <a:ext cx="1265609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New Supplier Request creation in Ariba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6" name="Picture 2" descr="Image result for dragon o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49530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64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8473" y="182245"/>
            <a:ext cx="10515600" cy="1325563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Open </a:t>
            </a:r>
            <a:r>
              <a:rPr lang="en-US" sz="1800" b="1" dirty="0"/>
              <a:t>A</a:t>
            </a:r>
            <a:r>
              <a:rPr lang="en-US" sz="1800" b="1" dirty="0" smtClean="0"/>
              <a:t>riba Spend Management from </a:t>
            </a:r>
            <a:r>
              <a:rPr lang="en-US" sz="1800" b="1" dirty="0" err="1" smtClean="0"/>
              <a:t>Madar</a:t>
            </a:r>
            <a:r>
              <a:rPr lang="en-US" sz="1800" b="1" dirty="0" smtClean="0"/>
              <a:t>.</a:t>
            </a:r>
            <a:endParaRPr lang="en-US" sz="18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4330" y="1507808"/>
            <a:ext cx="7735712" cy="4351338"/>
          </a:xfrm>
          <a:prstGeom prst="rect">
            <a:avLst/>
          </a:prstGeom>
        </p:spPr>
      </p:pic>
      <p:pic>
        <p:nvPicPr>
          <p:cNvPr id="6" name="Picture 2" descr="Image result for dragon o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49530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/>
        </p:nvSpPr>
        <p:spPr>
          <a:xfrm>
            <a:off x="6529892" y="2614108"/>
            <a:ext cx="828339" cy="66697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6820348" y="2162287"/>
            <a:ext cx="247426" cy="4518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48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On the top right hand side corner under Create Click on Supplier </a:t>
            </a:r>
            <a:r>
              <a:rPr lang="en-US" sz="1800" b="1" dirty="0" smtClean="0"/>
              <a:t>Request.</a:t>
            </a:r>
            <a:endParaRPr lang="en-US" sz="18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  <p:pic>
        <p:nvPicPr>
          <p:cNvPr id="10" name="Picture 2" descr="Image result for dragon o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49530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9219304" y="2441986"/>
            <a:ext cx="613185" cy="1290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Arrow 13"/>
          <p:cNvSpPr/>
          <p:nvPr/>
        </p:nvSpPr>
        <p:spPr>
          <a:xfrm>
            <a:off x="10133704" y="2366682"/>
            <a:ext cx="591670" cy="20439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18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You will see </a:t>
            </a:r>
            <a:r>
              <a:rPr lang="en-US" sz="1800" b="1" dirty="0"/>
              <a:t>the</a:t>
            </a:r>
            <a:r>
              <a:rPr lang="en-US" sz="1800" b="1" dirty="0" smtClean="0"/>
              <a:t> Supplier Request Form</a:t>
            </a:r>
            <a:endParaRPr lang="en-US" sz="18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  <p:pic>
        <p:nvPicPr>
          <p:cNvPr id="5" name="Picture 2" descr="Image result for dragon o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337" y="49530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98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Fill up the details in the Supplier Request form. All mandatory fields must be filled.</a:t>
            </a:r>
            <a:endParaRPr lang="en-US" sz="18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  <p:pic>
        <p:nvPicPr>
          <p:cNvPr id="6" name="Picture 2" descr="Image result for dragon o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49530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3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If you have VAT number select yes and enter number.</a:t>
            </a:r>
            <a:endParaRPr lang="en-US" sz="18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  <p:pic>
        <p:nvPicPr>
          <p:cNvPr id="6" name="Picture 2" descr="Image result for dragon o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49530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3679115" y="4485939"/>
            <a:ext cx="1204857" cy="69924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6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If not select No and fill in unavailability explanation.</a:t>
            </a:r>
            <a:endParaRPr lang="en-US" sz="1800" b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  <p:pic>
        <p:nvPicPr>
          <p:cNvPr id="9" name="Picture 2" descr="Image result for dragon o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49530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/>
          <p:cNvSpPr/>
          <p:nvPr/>
        </p:nvSpPr>
        <p:spPr>
          <a:xfrm>
            <a:off x="3657600" y="4442908"/>
            <a:ext cx="1506071" cy="10542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2764715" y="4765638"/>
            <a:ext cx="677732" cy="1873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80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Review and submit form for approval.</a:t>
            </a:r>
            <a:endParaRPr lang="en-US" sz="1800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  <p:pic>
        <p:nvPicPr>
          <p:cNvPr id="8" name="Picture 2" descr="Image result for dragon o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5307" y="49530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/>
        </p:nvSpPr>
        <p:spPr>
          <a:xfrm>
            <a:off x="7594899" y="5357308"/>
            <a:ext cx="602428" cy="2796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7325958" y="5411096"/>
            <a:ext cx="268941" cy="1183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5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Your Supplier Request is created.</a:t>
            </a:r>
            <a:endParaRPr lang="en-US" sz="18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  <p:pic>
        <p:nvPicPr>
          <p:cNvPr id="6" name="Picture 2" descr="Image result for dragon o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49530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7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80632" y="2967335"/>
            <a:ext cx="36307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THANK YOU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5" name="Picture 2" descr="Image result for dragon o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49530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1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87</Words>
  <Application>Microsoft Office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Open Ariba Spend Management from Madar.</vt:lpstr>
      <vt:lpstr>On the top right hand side corner under Create Click on Supplier Request.</vt:lpstr>
      <vt:lpstr>You will see the Supplier Request Form</vt:lpstr>
      <vt:lpstr>Fill up the details in the Supplier Request form. All mandatory fields must be filled.</vt:lpstr>
      <vt:lpstr>If you have VAT number select yes and enter number.</vt:lpstr>
      <vt:lpstr>If not select No and fill in unavailability explanation.</vt:lpstr>
      <vt:lpstr>Review and submit form for approval.</vt:lpstr>
      <vt:lpstr>Your Supplier Request is created.</vt:lpstr>
      <vt:lpstr>PowerPoint Presentation</vt:lpstr>
    </vt:vector>
  </TitlesOfParts>
  <Company>Dragon Oil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Shaikh, Misba (DXB) - Contractor</dc:creator>
  <cp:lastModifiedBy>Shaikh, Misba (DXB) - Contractor</cp:lastModifiedBy>
  <cp:revision>7</cp:revision>
  <dcterms:created xsi:type="dcterms:W3CDTF">2021-02-08T03:36:57Z</dcterms:created>
  <dcterms:modified xsi:type="dcterms:W3CDTF">2021-02-08T04:53:07Z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175137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S10.3.1</vt:lpwstr>
  </property>
</Properties>
</file>